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elegraf" charset="1" panose="00000500000000000000"/>
      <p:regular r:id="rId10"/>
    </p:embeddedFont>
    <p:embeddedFont>
      <p:font typeface="Telegraf Bold" charset="1" panose="00000800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slides/slide1.xml" Type="http://schemas.openxmlformats.org/officeDocument/2006/relationships/slide"/><Relationship Id="rId13" Target="slides/slide2.xml" Type="http://schemas.openxmlformats.org/officeDocument/2006/relationships/slide"/><Relationship Id="rId14" Target="slides/slide3.xml" Type="http://schemas.openxmlformats.org/officeDocument/2006/relationships/slide"/><Relationship Id="rId15" Target="slides/slide4.xml" Type="http://schemas.openxmlformats.org/officeDocument/2006/relationships/slide"/><Relationship Id="rId16" Target="slides/slide5.xml" Type="http://schemas.openxmlformats.org/officeDocument/2006/relationships/slide"/><Relationship Id="rId17" Target="slides/slide6.xml" Type="http://schemas.openxmlformats.org/officeDocument/2006/relationships/slide"/><Relationship Id="rId18" Target="slides/slide7.xml" Type="http://schemas.openxmlformats.org/officeDocument/2006/relationships/slide"/><Relationship Id="rId19" Target="slides/slide8.xml" Type="http://schemas.openxmlformats.org/officeDocument/2006/relationships/slide"/><Relationship Id="rId2" Target="presProps.xml" Type="http://schemas.openxmlformats.org/officeDocument/2006/relationships/presProps"/><Relationship Id="rId20" Target="slides/slide9.xml" Type="http://schemas.openxmlformats.org/officeDocument/2006/relationships/slide"/><Relationship Id="rId21" Target="slides/slide10.xml" Type="http://schemas.openxmlformats.org/officeDocument/2006/relationships/slide"/><Relationship Id="rId22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8410" r="0" b="841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779136">
            <a:off x="-3098569" y="-7869264"/>
            <a:ext cx="18355375" cy="14917914"/>
          </a:xfrm>
          <a:custGeom>
            <a:avLst/>
            <a:gdLst/>
            <a:ahLst/>
            <a:cxnLst/>
            <a:rect r="r" b="b" t="t" l="l"/>
            <a:pathLst>
              <a:path h="14917914" w="18355375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9136">
            <a:off x="6702128" y="3382569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3073033"/>
            <a:ext cx="9147013" cy="3631490"/>
            <a:chOff x="0" y="0"/>
            <a:chExt cx="12196018" cy="4841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4633653"/>
              <a:ext cx="8814126" cy="208334"/>
            </a:xfrm>
            <a:custGeom>
              <a:avLst/>
              <a:gdLst/>
              <a:ahLst/>
              <a:cxnLst/>
              <a:rect r="r" b="b" t="t" l="l"/>
              <a:pathLst>
                <a:path h="208334" w="8814126">
                  <a:moveTo>
                    <a:pt x="0" y="0"/>
                  </a:moveTo>
                  <a:lnTo>
                    <a:pt x="8814126" y="0"/>
                  </a:lnTo>
                  <a:lnTo>
                    <a:pt x="8814126" y="208334"/>
                  </a:lnTo>
                  <a:lnTo>
                    <a:pt x="0" y="208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114300"/>
              <a:ext cx="12196018" cy="45114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861"/>
                </a:lnSpc>
              </a:pPr>
              <a:r>
                <a:rPr lang="en-US" sz="12861">
                  <a:solidFill>
                    <a:srgbClr val="F4E7E7"/>
                  </a:solidFill>
                  <a:latin typeface="Telegraf"/>
                </a:rPr>
                <a:t>EXPRESS </a:t>
              </a:r>
            </a:p>
            <a:p>
              <a:pPr>
                <a:lnSpc>
                  <a:spcPts val="12061"/>
                </a:lnSpc>
              </a:pPr>
              <a:r>
                <a:rPr lang="en-US" sz="12061">
                  <a:solidFill>
                    <a:srgbClr val="F4E7E7"/>
                  </a:solidFill>
                  <a:latin typeface="Telegraf"/>
                </a:rPr>
                <a:t>SOLUTIONS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01437" y="2401234"/>
            <a:ext cx="652257" cy="671800"/>
          </a:xfrm>
          <a:custGeom>
            <a:avLst/>
            <a:gdLst/>
            <a:ahLst/>
            <a:cxnLst/>
            <a:rect r="r" b="b" t="t" l="l"/>
            <a:pathLst>
              <a:path h="671800" w="652257">
                <a:moveTo>
                  <a:pt x="0" y="0"/>
                </a:moveTo>
                <a:lnTo>
                  <a:pt x="652256" y="0"/>
                </a:lnTo>
                <a:lnTo>
                  <a:pt x="652256" y="671799"/>
                </a:lnTo>
                <a:lnTo>
                  <a:pt x="0" y="6717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53692">
            <a:off x="-3997508" y="6938132"/>
            <a:ext cx="12348139" cy="10035669"/>
          </a:xfrm>
          <a:custGeom>
            <a:avLst/>
            <a:gdLst/>
            <a:ahLst/>
            <a:cxnLst/>
            <a:rect r="r" b="b" t="t" l="l"/>
            <a:pathLst>
              <a:path h="10035669" w="12348139">
                <a:moveTo>
                  <a:pt x="0" y="0"/>
                </a:moveTo>
                <a:lnTo>
                  <a:pt x="12348139" y="0"/>
                </a:lnTo>
                <a:lnTo>
                  <a:pt x="12348139" y="10035669"/>
                </a:lnTo>
                <a:lnTo>
                  <a:pt x="0" y="10035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6690444" cy="4284666"/>
            <a:chOff x="0" y="0"/>
            <a:chExt cx="8920591" cy="571288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57150"/>
              <a:ext cx="8920591" cy="41694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7800">
                  <a:solidFill>
                    <a:srgbClr val="F4E7E7"/>
                  </a:solidFill>
                  <a:latin typeface="Telegraf"/>
                </a:rPr>
                <a:t>Our Management Team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159167"/>
              <a:ext cx="8920591" cy="553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  <p:sp>
          <p:nvSpPr>
            <p:cNvPr name="Freeform 6" id="6"/>
            <p:cNvSpPr/>
            <p:nvPr/>
          </p:nvSpPr>
          <p:spPr>
            <a:xfrm flipH="true" flipV="false" rot="0">
              <a:off x="0" y="4490988"/>
              <a:ext cx="5497916" cy="129951"/>
            </a:xfrm>
            <a:custGeom>
              <a:avLst/>
              <a:gdLst/>
              <a:ahLst/>
              <a:cxnLst/>
              <a:rect r="r" b="b" t="t" l="l"/>
              <a:pathLst>
                <a:path h="129951" w="5497916">
                  <a:moveTo>
                    <a:pt x="5497916" y="0"/>
                  </a:moveTo>
                  <a:lnTo>
                    <a:pt x="0" y="0"/>
                  </a:lnTo>
                  <a:lnTo>
                    <a:pt x="0" y="129950"/>
                  </a:lnTo>
                  <a:lnTo>
                    <a:pt x="5497916" y="129950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1044583" y="1010291"/>
          <a:ext cx="6214717" cy="6599360"/>
        </p:xfrm>
        <a:graphic>
          <a:graphicData uri="http://schemas.openxmlformats.org/drawingml/2006/table">
            <a:tbl>
              <a:tblPr/>
              <a:tblGrid>
                <a:gridCol w="3109794"/>
                <a:gridCol w="3104923"/>
              </a:tblGrid>
              <a:tr h="16498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600">
                          <a:solidFill>
                            <a:srgbClr val="F4E7E7"/>
                          </a:solidFill>
                          <a:latin typeface="Telegraf Bold"/>
                        </a:rPr>
                        <a:t>VINOTHKUMAR N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4E7E7"/>
                          </a:solidFill>
                          <a:latin typeface="Telegraf"/>
                        </a:rPr>
                        <a:t>CHIEF EXECUTIVE OFFICER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98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600">
                          <a:solidFill>
                            <a:srgbClr val="F4E7E7"/>
                          </a:solidFill>
                          <a:latin typeface="Telegraf Bold"/>
                        </a:rPr>
                        <a:t>ANAS 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4E7E7"/>
                          </a:solidFill>
                          <a:latin typeface="Telegraf"/>
                        </a:rPr>
                        <a:t>CHIEF FINANCE OFFICER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98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600">
                          <a:solidFill>
                            <a:srgbClr val="F4E7E7"/>
                          </a:solidFill>
                          <a:latin typeface="Telegraf Bold"/>
                        </a:rPr>
                        <a:t>KAVIN B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4E7E7"/>
                          </a:solidFill>
                          <a:latin typeface="Telegraf"/>
                        </a:rPr>
                        <a:t>DIRECTOR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98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600">
                          <a:solidFill>
                            <a:srgbClr val="F4E7E7"/>
                          </a:solidFill>
                          <a:latin typeface="Telegraf Bold"/>
                        </a:rPr>
                        <a:t>DEEPAK K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4E7E7"/>
                          </a:solidFill>
                          <a:latin typeface="Telegraf"/>
                        </a:rPr>
                        <a:t>CHIEF OPERATING OFFICER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8" id="8"/>
          <p:cNvSpPr/>
          <p:nvPr/>
        </p:nvSpPr>
        <p:spPr>
          <a:xfrm rot="0">
            <a:off x="11044583" y="2640435"/>
            <a:ext cx="554581" cy="0"/>
          </a:xfrm>
          <a:prstGeom prst="line">
            <a:avLst/>
          </a:prstGeom>
          <a:ln cap="rnd" w="47625">
            <a:solidFill>
              <a:srgbClr val="F447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11044583" y="4287018"/>
            <a:ext cx="554581" cy="0"/>
          </a:xfrm>
          <a:prstGeom prst="line">
            <a:avLst/>
          </a:prstGeom>
          <a:ln cap="rnd" w="47625">
            <a:solidFill>
              <a:srgbClr val="F447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11044583" y="5937280"/>
            <a:ext cx="554581" cy="0"/>
          </a:xfrm>
          <a:prstGeom prst="line">
            <a:avLst/>
          </a:prstGeom>
          <a:ln cap="rnd" w="47625">
            <a:solidFill>
              <a:srgbClr val="F4474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cover dir="l"/>
  </p:transition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7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42454" y="3935296"/>
            <a:ext cx="6845618" cy="1621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59"/>
              </a:lnSpc>
              <a:spcBef>
                <a:spcPct val="0"/>
              </a:spcBef>
            </a:pPr>
            <a:r>
              <a:rPr lang="en-US" sz="8899">
                <a:solidFill>
                  <a:srgbClr val="FFFFFF"/>
                </a:solidFill>
                <a:latin typeface="Telegraf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8410" r="0" b="841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689331" y="2746754"/>
          <a:ext cx="8866122" cy="5239716"/>
        </p:xfrm>
        <a:graphic>
          <a:graphicData uri="http://schemas.openxmlformats.org/drawingml/2006/table">
            <a:tbl>
              <a:tblPr/>
              <a:tblGrid>
                <a:gridCol w="2805126"/>
                <a:gridCol w="6060995"/>
              </a:tblGrid>
              <a:tr h="453602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3359"/>
                        </a:lnSpc>
                      </a:pPr>
                      <a:r>
                        <a:rPr lang="en-US" sz="2799">
                          <a:solidFill>
                            <a:srgbClr val="F4E7E7"/>
                          </a:solidFill>
                          <a:latin typeface="Telegraf Bold"/>
                        </a:rPr>
                        <a:t>MISSION</a:t>
                      </a:r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4E7E7"/>
                          </a:solidFill>
                          <a:latin typeface="Telegraf"/>
                        </a:rPr>
                        <a:t>To resolve the time consuming process of  multiple checking at checkpoints through out the journey of the consignment</a:t>
                      </a: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369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-462696">
            <a:off x="13014051" y="8229600"/>
            <a:ext cx="6920917" cy="4114800"/>
          </a:xfrm>
          <a:custGeom>
            <a:avLst/>
            <a:gdLst/>
            <a:ahLst/>
            <a:cxnLst/>
            <a:rect r="r" b="b" t="t" l="l"/>
            <a:pathLst>
              <a:path h="4114800" w="6920917">
                <a:moveTo>
                  <a:pt x="0" y="0"/>
                </a:moveTo>
                <a:lnTo>
                  <a:pt x="6920917" y="0"/>
                </a:lnTo>
                <a:lnTo>
                  <a:pt x="69209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55453" y="1028700"/>
            <a:ext cx="7703847" cy="4124266"/>
            <a:chOff x="0" y="0"/>
            <a:chExt cx="10271796" cy="549902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66675"/>
              <a:ext cx="10271796" cy="481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9000"/>
                </a:lnSpc>
              </a:pPr>
              <a:r>
                <a:rPr lang="en-US" sz="9000">
                  <a:solidFill>
                    <a:srgbClr val="FFFFFF"/>
                  </a:solidFill>
                  <a:latin typeface="Telegraf"/>
                </a:rPr>
                <a:t>TRANSPORT   AND  ROAD    SAFETY          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945301"/>
              <a:ext cx="10271796" cy="553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829761">
            <a:off x="11519704" y="5571645"/>
            <a:ext cx="3775344" cy="2244614"/>
          </a:xfrm>
          <a:custGeom>
            <a:avLst/>
            <a:gdLst/>
            <a:ahLst/>
            <a:cxnLst/>
            <a:rect r="r" b="b" t="t" l="l"/>
            <a:pathLst>
              <a:path h="2244614" w="3775344">
                <a:moveTo>
                  <a:pt x="0" y="0"/>
                </a:moveTo>
                <a:lnTo>
                  <a:pt x="3775345" y="0"/>
                </a:lnTo>
                <a:lnTo>
                  <a:pt x="3775345" y="2244614"/>
                </a:lnTo>
                <a:lnTo>
                  <a:pt x="0" y="2244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48439">
            <a:off x="7817131" y="7815630"/>
            <a:ext cx="2653737" cy="1577767"/>
          </a:xfrm>
          <a:custGeom>
            <a:avLst/>
            <a:gdLst/>
            <a:ahLst/>
            <a:cxnLst/>
            <a:rect r="r" b="b" t="t" l="l"/>
            <a:pathLst>
              <a:path h="1577767" w="2653737">
                <a:moveTo>
                  <a:pt x="0" y="0"/>
                </a:moveTo>
                <a:lnTo>
                  <a:pt x="2653738" y="0"/>
                </a:lnTo>
                <a:lnTo>
                  <a:pt x="2653738" y="1577768"/>
                </a:lnTo>
                <a:lnTo>
                  <a:pt x="0" y="1577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rot="0">
            <a:off x="1028700" y="4629755"/>
            <a:ext cx="554581" cy="0"/>
          </a:xfrm>
          <a:prstGeom prst="line">
            <a:avLst/>
          </a:prstGeom>
          <a:ln cap="rnd" w="47625">
            <a:solidFill>
              <a:srgbClr val="F4474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cover dir="d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03487">
            <a:off x="6232022" y="3865004"/>
            <a:ext cx="14213674" cy="12843993"/>
          </a:xfrm>
          <a:custGeom>
            <a:avLst/>
            <a:gdLst/>
            <a:ahLst/>
            <a:cxnLst/>
            <a:rect r="r" b="b" t="t" l="l"/>
            <a:pathLst>
              <a:path h="12843993" w="14213674">
                <a:moveTo>
                  <a:pt x="0" y="0"/>
                </a:moveTo>
                <a:lnTo>
                  <a:pt x="14213674" y="0"/>
                </a:lnTo>
                <a:lnTo>
                  <a:pt x="14213674" y="12843992"/>
                </a:lnTo>
                <a:lnTo>
                  <a:pt x="0" y="12843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42904" y="6343709"/>
            <a:ext cx="6916396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>
                <a:solidFill>
                  <a:srgbClr val="000000"/>
                </a:solidFill>
                <a:latin typeface="Telegraf"/>
              </a:rPr>
              <a:t>EXISTING SOLUTIONS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0303" y="722630"/>
            <a:ext cx="6797278" cy="526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Telegraf Bold"/>
              </a:rPr>
              <a:t>GPS Tracking and Fleet Management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0303" y="1485585"/>
            <a:ext cx="4776192" cy="52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Telegraf Bold"/>
              </a:rPr>
              <a:t>Intelligent Route Planning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6624" y="2250125"/>
            <a:ext cx="4583549" cy="52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Telegraf Bold"/>
              </a:rPr>
              <a:t>Electronic Toll Collection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0303" y="3014665"/>
            <a:ext cx="6994327" cy="52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Telegraf Bold"/>
              </a:rPr>
              <a:t>Data Analytics and Predictive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129961" y="3779205"/>
            <a:ext cx="9464278" cy="52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Telegraf Bold"/>
              </a:rPr>
              <a:t>Automated Incident Reporting and Response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4543745"/>
            <a:ext cx="8988749" cy="52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Telegraf Bold"/>
              </a:rPr>
              <a:t>Communication and Collaboration Platforms</a:t>
            </a:r>
          </a:p>
        </p:txBody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8410" r="0" b="841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615106" y="2852807"/>
          <a:ext cx="9819795" cy="864940"/>
        </p:xfrm>
        <a:graphic>
          <a:graphicData uri="http://schemas.openxmlformats.org/drawingml/2006/table">
            <a:tbl>
              <a:tblPr/>
              <a:tblGrid>
                <a:gridCol w="9819795"/>
              </a:tblGrid>
              <a:tr h="83158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F4E7E7"/>
                          </a:solidFill>
                          <a:latin typeface="Telegraf"/>
                        </a:rPr>
                        <a:t>EXISTING IDEA VS PROPOSED IDEA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true" rot="-990888">
            <a:off x="9670824" y="6314767"/>
            <a:ext cx="10372410" cy="3752926"/>
          </a:xfrm>
          <a:custGeom>
            <a:avLst/>
            <a:gdLst/>
            <a:ahLst/>
            <a:cxnLst/>
            <a:rect r="r" b="b" t="t" l="l"/>
            <a:pathLst>
              <a:path h="3752926" w="10372410">
                <a:moveTo>
                  <a:pt x="0" y="3752927"/>
                </a:moveTo>
                <a:lnTo>
                  <a:pt x="10372410" y="3752927"/>
                </a:lnTo>
                <a:lnTo>
                  <a:pt x="10372410" y="0"/>
                </a:lnTo>
                <a:lnTo>
                  <a:pt x="0" y="0"/>
                </a:lnTo>
                <a:lnTo>
                  <a:pt x="0" y="3752927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9955175">
            <a:off x="3091780" y="8697504"/>
            <a:ext cx="8786158" cy="3178992"/>
          </a:xfrm>
          <a:custGeom>
            <a:avLst/>
            <a:gdLst/>
            <a:ahLst/>
            <a:cxnLst/>
            <a:rect r="r" b="b" t="t" l="l"/>
            <a:pathLst>
              <a:path h="3178992" w="8786158">
                <a:moveTo>
                  <a:pt x="0" y="3178992"/>
                </a:moveTo>
                <a:lnTo>
                  <a:pt x="8786158" y="3178992"/>
                </a:lnTo>
                <a:lnTo>
                  <a:pt x="8786158" y="0"/>
                </a:lnTo>
                <a:lnTo>
                  <a:pt x="0" y="0"/>
                </a:lnTo>
                <a:lnTo>
                  <a:pt x="0" y="3178992"/>
                </a:lnTo>
                <a:close/>
              </a:path>
            </a:pathLst>
          </a:custGeom>
          <a:blipFill>
            <a:blip r:embed="rId5">
              <a:alphaModFix amt="6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4141133" cy="671800"/>
            <a:chOff x="0" y="0"/>
            <a:chExt cx="5521511" cy="8957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9675" cy="895733"/>
            </a:xfrm>
            <a:custGeom>
              <a:avLst/>
              <a:gdLst/>
              <a:ahLst/>
              <a:cxnLst/>
              <a:rect r="r" b="b" t="t" l="l"/>
              <a:pathLst>
                <a:path h="895733" w="869675">
                  <a:moveTo>
                    <a:pt x="0" y="0"/>
                  </a:moveTo>
                  <a:lnTo>
                    <a:pt x="869675" y="0"/>
                  </a:lnTo>
                  <a:lnTo>
                    <a:pt x="869675" y="895733"/>
                  </a:lnTo>
                  <a:lnTo>
                    <a:pt x="0" y="895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195115" y="158115"/>
              <a:ext cx="4326396" cy="512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F4E7E7"/>
                  </a:solidFill>
                  <a:latin typeface="Telegraf Bold"/>
                </a:rPr>
                <a:t>EXPRESS SOLUTIONS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-2313237" y="4822681"/>
            <a:ext cx="14445885" cy="1049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2"/>
              </a:lnSpc>
              <a:spcBef>
                <a:spcPct val="0"/>
              </a:spcBef>
            </a:pPr>
            <a:r>
              <a:rPr lang="en-US" sz="2930">
                <a:solidFill>
                  <a:srgbClr val="F4E7E7"/>
                </a:solidFill>
                <a:latin typeface="Telegraf Bold"/>
              </a:rPr>
              <a:t>T</a:t>
            </a:r>
            <a:r>
              <a:rPr lang="en-US" sz="2930">
                <a:solidFill>
                  <a:srgbClr val="F4E7E7"/>
                </a:solidFill>
                <a:latin typeface="Telegraf Bold"/>
              </a:rPr>
              <a:t>o implement secured transportation of goods </a:t>
            </a:r>
          </a:p>
          <a:p>
            <a:pPr algn="ctr">
              <a:lnSpc>
                <a:spcPts val="4102"/>
              </a:lnSpc>
              <a:spcBef>
                <a:spcPct val="0"/>
              </a:spcBef>
            </a:pPr>
            <a:r>
              <a:rPr lang="en-US" sz="2930">
                <a:solidFill>
                  <a:srgbClr val="F4E7E7"/>
                </a:solidFill>
                <a:latin typeface="Telegraf Bold"/>
              </a:rPr>
              <a:t>using rfid tamper evident seal on a large scale</a:t>
            </a:r>
          </a:p>
        </p:txBody>
      </p:sp>
    </p:spTree>
  </p:cSld>
  <p:clrMapOvr>
    <a:masterClrMapping/>
  </p:clrMapOvr>
  <p:transition spd="slow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7957" y="1682164"/>
            <a:ext cx="14081351" cy="6985572"/>
          </a:xfrm>
          <a:custGeom>
            <a:avLst/>
            <a:gdLst/>
            <a:ahLst/>
            <a:cxnLst/>
            <a:rect r="r" b="b" t="t" l="l"/>
            <a:pathLst>
              <a:path h="6985572" w="14081351">
                <a:moveTo>
                  <a:pt x="0" y="0"/>
                </a:moveTo>
                <a:lnTo>
                  <a:pt x="14081351" y="0"/>
                </a:lnTo>
                <a:lnTo>
                  <a:pt x="14081351" y="6985572"/>
                </a:lnTo>
                <a:lnTo>
                  <a:pt x="0" y="6985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387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484070"/>
            <a:ext cx="14380608" cy="7103881"/>
          </a:xfrm>
          <a:custGeom>
            <a:avLst/>
            <a:gdLst/>
            <a:ahLst/>
            <a:cxnLst/>
            <a:rect r="r" b="b" t="t" l="l"/>
            <a:pathLst>
              <a:path h="7103881" w="14380608">
                <a:moveTo>
                  <a:pt x="0" y="0"/>
                </a:moveTo>
                <a:lnTo>
                  <a:pt x="14380608" y="0"/>
                </a:lnTo>
                <a:lnTo>
                  <a:pt x="14380608" y="7103881"/>
                </a:lnTo>
                <a:lnTo>
                  <a:pt x="0" y="7103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758" r="0" b="-211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7476286">
            <a:off x="10725214" y="-6124024"/>
            <a:ext cx="9120000" cy="13638195"/>
          </a:xfrm>
          <a:custGeom>
            <a:avLst/>
            <a:gdLst/>
            <a:ahLst/>
            <a:cxnLst/>
            <a:rect r="r" b="b" t="t" l="l"/>
            <a:pathLst>
              <a:path h="13638195" w="9120000">
                <a:moveTo>
                  <a:pt x="9119999" y="0"/>
                </a:moveTo>
                <a:lnTo>
                  <a:pt x="0" y="0"/>
                </a:lnTo>
                <a:lnTo>
                  <a:pt x="0" y="13638195"/>
                </a:lnTo>
                <a:lnTo>
                  <a:pt x="9119999" y="13638195"/>
                </a:lnTo>
                <a:lnTo>
                  <a:pt x="9119999" y="0"/>
                </a:lnTo>
                <a:close/>
              </a:path>
            </a:pathLst>
          </a:custGeom>
          <a:blipFill>
            <a:blip r:embed="rId2">
              <a:alphaModFix amt="6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106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4970031">
            <a:off x="-535087" y="3467902"/>
            <a:ext cx="9120000" cy="13638195"/>
          </a:xfrm>
          <a:custGeom>
            <a:avLst/>
            <a:gdLst/>
            <a:ahLst/>
            <a:cxnLst/>
            <a:rect r="r" b="b" t="t" l="l"/>
            <a:pathLst>
              <a:path h="13638195" w="9120000">
                <a:moveTo>
                  <a:pt x="9120000" y="0"/>
                </a:moveTo>
                <a:lnTo>
                  <a:pt x="0" y="0"/>
                </a:lnTo>
                <a:lnTo>
                  <a:pt x="0" y="13638196"/>
                </a:lnTo>
                <a:lnTo>
                  <a:pt x="9120000" y="13638196"/>
                </a:lnTo>
                <a:lnTo>
                  <a:pt x="9120000" y="0"/>
                </a:lnTo>
                <a:close/>
              </a:path>
            </a:pathLst>
          </a:custGeom>
          <a:blipFill>
            <a:blip r:embed="rId2">
              <a:alphaModFix amt="6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10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539132" y="6833697"/>
            <a:ext cx="3560219" cy="1745742"/>
            <a:chOff x="0" y="0"/>
            <a:chExt cx="5277816" cy="25879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277816" cy="2587960"/>
            </a:xfrm>
            <a:custGeom>
              <a:avLst/>
              <a:gdLst/>
              <a:ahLst/>
              <a:cxnLst/>
              <a:rect r="r" b="b" t="t" l="l"/>
              <a:pathLst>
                <a:path h="2587960" w="5277816">
                  <a:moveTo>
                    <a:pt x="65237" y="0"/>
                  </a:moveTo>
                  <a:lnTo>
                    <a:pt x="5212579" y="0"/>
                  </a:lnTo>
                  <a:cubicBezTo>
                    <a:pt x="5248608" y="0"/>
                    <a:pt x="5277816" y="29208"/>
                    <a:pt x="5277816" y="65237"/>
                  </a:cubicBezTo>
                  <a:lnTo>
                    <a:pt x="5277816" y="2522724"/>
                  </a:lnTo>
                  <a:cubicBezTo>
                    <a:pt x="5277816" y="2558753"/>
                    <a:pt x="5248608" y="2587960"/>
                    <a:pt x="5212579" y="2587960"/>
                  </a:cubicBezTo>
                  <a:lnTo>
                    <a:pt x="65237" y="2587960"/>
                  </a:lnTo>
                  <a:cubicBezTo>
                    <a:pt x="29208" y="2587960"/>
                    <a:pt x="0" y="2558753"/>
                    <a:pt x="0" y="2522724"/>
                  </a:cubicBezTo>
                  <a:lnTo>
                    <a:pt x="0" y="65237"/>
                  </a:lnTo>
                  <a:cubicBezTo>
                    <a:pt x="0" y="29208"/>
                    <a:pt x="29208" y="0"/>
                    <a:pt x="65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Telegraf"/>
                </a:rPr>
                <a:t>Drag and drop your photo or video! Click the sample photo or video and delete. Select yours from the uploads tab, drag, and then drop inside the frame!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1499879" y="2366836"/>
            <a:ext cx="4123437" cy="97463"/>
          </a:xfrm>
          <a:custGeom>
            <a:avLst/>
            <a:gdLst/>
            <a:ahLst/>
            <a:cxnLst/>
            <a:rect r="r" b="b" t="t" l="l"/>
            <a:pathLst>
              <a:path h="97463" w="4123437">
                <a:moveTo>
                  <a:pt x="4123437" y="0"/>
                </a:moveTo>
                <a:lnTo>
                  <a:pt x="0" y="0"/>
                </a:lnTo>
                <a:lnTo>
                  <a:pt x="0" y="97463"/>
                </a:lnTo>
                <a:lnTo>
                  <a:pt x="4123437" y="97463"/>
                </a:lnTo>
                <a:lnTo>
                  <a:pt x="412343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71100" y="695073"/>
            <a:ext cx="14688150" cy="8347095"/>
          </a:xfrm>
          <a:custGeom>
            <a:avLst/>
            <a:gdLst/>
            <a:ahLst/>
            <a:cxnLst/>
            <a:rect r="r" b="b" t="t" l="l"/>
            <a:pathLst>
              <a:path h="8347095" w="14688150">
                <a:moveTo>
                  <a:pt x="0" y="0"/>
                </a:moveTo>
                <a:lnTo>
                  <a:pt x="14688150" y="0"/>
                </a:lnTo>
                <a:lnTo>
                  <a:pt x="14688150" y="8347095"/>
                </a:lnTo>
                <a:lnTo>
                  <a:pt x="0" y="83470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106" r="-27793" b="-12385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67702" y="2302349"/>
            <a:ext cx="4871375" cy="5372171"/>
          </a:xfrm>
          <a:custGeom>
            <a:avLst/>
            <a:gdLst/>
            <a:ahLst/>
            <a:cxnLst/>
            <a:rect r="r" b="b" t="t" l="l"/>
            <a:pathLst>
              <a:path h="5372171" w="4871375">
                <a:moveTo>
                  <a:pt x="0" y="0"/>
                </a:moveTo>
                <a:lnTo>
                  <a:pt x="4871376" y="0"/>
                </a:lnTo>
                <a:lnTo>
                  <a:pt x="4871376" y="5372171"/>
                </a:lnTo>
                <a:lnTo>
                  <a:pt x="0" y="5372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42951" y="1250346"/>
            <a:ext cx="9773407" cy="6743455"/>
          </a:xfrm>
          <a:custGeom>
            <a:avLst/>
            <a:gdLst/>
            <a:ahLst/>
            <a:cxnLst/>
            <a:rect r="r" b="b" t="t" l="l"/>
            <a:pathLst>
              <a:path h="6743455" w="9773407">
                <a:moveTo>
                  <a:pt x="0" y="0"/>
                </a:moveTo>
                <a:lnTo>
                  <a:pt x="9773407" y="0"/>
                </a:lnTo>
                <a:lnTo>
                  <a:pt x="9773407" y="6743455"/>
                </a:lnTo>
                <a:lnTo>
                  <a:pt x="0" y="6743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78" t="0" r="-3178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DAFku8Km6RI</dc:identifier>
  <dcterms:modified xsi:type="dcterms:W3CDTF">2011-08-01T06:04:30Z</dcterms:modified>
  <cp:revision>1</cp:revision>
  <dc:title>eXPRESS SOLUTIONS</dc:title>
</cp:coreProperties>
</file>